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4" r:id="rId3"/>
    <p:sldId id="302" r:id="rId4"/>
    <p:sldId id="281" r:id="rId5"/>
    <p:sldId id="307" r:id="rId6"/>
    <p:sldId id="305" r:id="rId7"/>
    <p:sldId id="315" r:id="rId8"/>
    <p:sldId id="310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5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27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4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1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9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8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7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9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1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24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54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7C010-B3F9-42B8-8D21-736CAA8045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4B14-C926-482B-B583-13F5E1D7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C010-B3F9-42B8-8D21-736CAA8045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B4B14-C926-482B-B583-13F5E1D7F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48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3890" y="211666"/>
            <a:ext cx="12182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Nurses Associations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n WA State</a:t>
            </a:r>
            <a:endParaRPr kumimoji="0" lang="en-US" sz="80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938" y="4498900"/>
            <a:ext cx="3025062" cy="2116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21" y="2315956"/>
            <a:ext cx="3277511" cy="2048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33" y="4585869"/>
            <a:ext cx="2561802" cy="1835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3" y="4365956"/>
            <a:ext cx="3334742" cy="2381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64425" y="5293382"/>
            <a:ext cx="3976371" cy="1321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23" y="5363561"/>
            <a:ext cx="3617173" cy="1181232"/>
          </a:xfrm>
          <a:prstGeom prst="rect">
            <a:avLst/>
          </a:prstGeom>
        </p:spPr>
      </p:pic>
      <p:pic>
        <p:nvPicPr>
          <p:cNvPr id="1026" name="Picture 2" descr="https://ienanurses.org/wp-content/uploads/2019/10/spokanenurses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9" y="2078182"/>
            <a:ext cx="2865910" cy="19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6" b="16191"/>
          <a:stretch/>
        </p:blipFill>
        <p:spPr>
          <a:xfrm>
            <a:off x="4623571" y="2766211"/>
            <a:ext cx="2787841" cy="20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8"/>
          <a:stretch/>
        </p:blipFill>
        <p:spPr>
          <a:xfrm>
            <a:off x="1851010" y="116378"/>
            <a:ext cx="8489980" cy="66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0962" y="104829"/>
            <a:ext cx="8691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Membership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92" y="4842182"/>
            <a:ext cx="5696681" cy="14818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3412" y="2163218"/>
            <a:ext cx="4323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Regional Nurses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Association</a:t>
            </a:r>
          </a:p>
        </p:txBody>
      </p:sp>
      <p:pic>
        <p:nvPicPr>
          <p:cNvPr id="1028" name="Picture 4" descr="WSNA — News &amp; Updates — UFCW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1" b="27736"/>
          <a:stretch/>
        </p:blipFill>
        <p:spPr bwMode="auto">
          <a:xfrm>
            <a:off x="6576777" y="2088394"/>
            <a:ext cx="5003295" cy="16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94" y="2585626"/>
            <a:ext cx="117920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Provide continuing education for nurses</a:t>
            </a:r>
            <a:endParaRPr lang="en-US" sz="3200" dirty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Raise funds for and award scholarships to nursing students</a:t>
            </a:r>
            <a:endParaRPr lang="en-US" sz="3200" dirty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Hold events to build community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Celebrate nurses and the profession of nursing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Nurses Week Celebrations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Promote nursing as a profession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Partner with WSNA for Nurses Speak Events and legislative advocacy.</a:t>
            </a:r>
          </a:p>
        </p:txBody>
      </p:sp>
      <p:sp>
        <p:nvSpPr>
          <p:cNvPr id="2" name="Rectangle 1"/>
          <p:cNvSpPr/>
          <p:nvPr/>
        </p:nvSpPr>
        <p:spPr>
          <a:xfrm>
            <a:off x="966848" y="369634"/>
            <a:ext cx="101197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dirty="0" smtClean="0">
                <a:solidFill>
                  <a:prstClr val="white"/>
                </a:solidFill>
              </a:rPr>
              <a:t>Regional Nurses Associations</a:t>
            </a:r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906" y="1477630"/>
            <a:ext cx="707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Local professional associations across the state 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that support nurses in their communities.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505" y="441372"/>
            <a:ext cx="1177082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Why be Active with your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Professional Association?</a:t>
            </a:r>
            <a:endParaRPr lang="en-US" sz="72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Gain </a:t>
            </a:r>
            <a:r>
              <a:rPr lang="en-US" sz="3200" dirty="0">
                <a:solidFill>
                  <a:schemeClr val="bg1"/>
                </a:solidFill>
              </a:rPr>
              <a:t>leadership </a:t>
            </a:r>
            <a:r>
              <a:rPr lang="en-US" sz="3200" dirty="0" smtClean="0">
                <a:solidFill>
                  <a:schemeClr val="bg1"/>
                </a:solidFill>
              </a:rPr>
              <a:t>skills</a:t>
            </a:r>
            <a:endParaRPr lang="en-US" sz="3200" dirty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Stay up to date about clinical practice</a:t>
            </a:r>
            <a:endParaRPr lang="en-US" sz="3200" dirty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Support fellow nurses and future nurses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Connect with other nurses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Give back to your nursing community</a:t>
            </a:r>
          </a:p>
        </p:txBody>
      </p:sp>
    </p:spTree>
    <p:extLst>
      <p:ext uri="{BB962C8B-B14F-4D97-AF65-F5344CB8AC3E}">
        <p14:creationId xmlns:p14="http://schemas.microsoft.com/office/powerpoint/2010/main" val="7554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8" y="295441"/>
            <a:ext cx="45656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Membership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5135" b="28485"/>
          <a:stretch/>
        </p:blipFill>
        <p:spPr>
          <a:xfrm>
            <a:off x="419724" y="1519770"/>
            <a:ext cx="11519293" cy="4701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437" y="433940"/>
            <a:ext cx="5098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Visit www.wsna.org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2738" y="111081"/>
            <a:ext cx="659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Get Connected</a:t>
            </a:r>
            <a:endParaRPr kumimoji="0" lang="en-US" sz="8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202" y="1272996"/>
            <a:ext cx="57531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 panose="020F0302020204030204"/>
              </a:rPr>
              <a:t>Central WA Region Nurses Association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 panose="020F0302020204030204"/>
              </a:rPr>
              <a:t>cwrna.org</a:t>
            </a:r>
            <a:endParaRPr lang="en-US" sz="28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 panose="020F0302020204030204"/>
              </a:rPr>
              <a:t>Inland </a:t>
            </a:r>
            <a:r>
              <a:rPr lang="en-US" sz="2800" dirty="0">
                <a:solidFill>
                  <a:prstClr val="white"/>
                </a:solidFill>
                <a:latin typeface="Calibri Light" panose="020F0302020204030204"/>
              </a:rPr>
              <a:t>Empire Nurses Association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Calibri Light" panose="020F0302020204030204"/>
              </a:rPr>
              <a:t>ienanurses.org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King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 County Nurses Association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noProof="0" dirty="0" smtClean="0">
                <a:solidFill>
                  <a:prstClr val="white"/>
                </a:solidFill>
                <a:latin typeface="Calibri Light" panose="020F0302020204030204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cnurses.org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Calibri Light" panose="020F0302020204030204"/>
              </a:rPr>
              <a:t>Northwest Region Nurses Association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Calibri Light" panose="020F0302020204030204"/>
              </a:rPr>
              <a:t>nwrna.org</a:t>
            </a:r>
          </a:p>
          <a:p>
            <a:pPr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 panose="020F0302020204030204"/>
              </a:rPr>
              <a:t>Rainier Olympic Nurses Association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 panose="020F0302020204030204"/>
              </a:rPr>
              <a:t>rainierolympicnurses.org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Calibri Light" panose="020F0302020204030204"/>
              </a:rPr>
              <a:t>Southwest Region Nurses Association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 panose="020F0302020204030204"/>
              </a:rPr>
              <a:t>waswrna.org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79" y="453846"/>
            <a:ext cx="22098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2" y="4763422"/>
            <a:ext cx="2381553" cy="148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894" y="2759698"/>
            <a:ext cx="4539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Central Washington Region Nurses Association</a:t>
            </a:r>
          </a:p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</a:rPr>
              <a:t>Inland Empire Nurses Association</a:t>
            </a:r>
          </a:p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King County Nurses </a:t>
            </a:r>
            <a:r>
              <a:rPr lang="en-US" dirty="0" smtClean="0">
                <a:solidFill>
                  <a:prstClr val="white"/>
                </a:solidFill>
              </a:rPr>
              <a:t>Association</a:t>
            </a:r>
          </a:p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Northwest </a:t>
            </a:r>
            <a:r>
              <a:rPr lang="en-US" dirty="0">
                <a:solidFill>
                  <a:prstClr val="white"/>
                </a:solidFill>
              </a:rPr>
              <a:t>Region Nurses </a:t>
            </a:r>
            <a:r>
              <a:rPr lang="en-US" dirty="0" smtClean="0">
                <a:solidFill>
                  <a:prstClr val="white"/>
                </a:solidFill>
              </a:rPr>
              <a:t>Association</a:t>
            </a:r>
            <a:endParaRPr lang="en-US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Rainier Olympic Nurses Association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Southwest Region Nurses Association</a:t>
            </a:r>
          </a:p>
        </p:txBody>
      </p:sp>
    </p:spTree>
    <p:extLst>
      <p:ext uri="{BB962C8B-B14F-4D97-AF65-F5344CB8AC3E}">
        <p14:creationId xmlns:p14="http://schemas.microsoft.com/office/powerpoint/2010/main" val="17077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24106</TotalTime>
  <Words>166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Long</dc:creator>
  <cp:lastModifiedBy>Julie Long</cp:lastModifiedBy>
  <cp:revision>140</cp:revision>
  <cp:lastPrinted>2020-09-15T19:59:20Z</cp:lastPrinted>
  <dcterms:created xsi:type="dcterms:W3CDTF">2020-05-01T21:58:29Z</dcterms:created>
  <dcterms:modified xsi:type="dcterms:W3CDTF">2023-04-27T18:04:13Z</dcterms:modified>
</cp:coreProperties>
</file>